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C668892-679F-4854-9302-E56F8421C891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155970A-4CE7-4534-ABE1-9EF9833356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668892-679F-4854-9302-E56F8421C891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55970A-4CE7-4534-ABE1-9EF9833356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C668892-679F-4854-9302-E56F8421C891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155970A-4CE7-4534-ABE1-9EF9833356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668892-679F-4854-9302-E56F8421C891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55970A-4CE7-4534-ABE1-9EF9833356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C668892-679F-4854-9302-E56F8421C891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155970A-4CE7-4534-ABE1-9EF9833356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668892-679F-4854-9302-E56F8421C891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55970A-4CE7-4534-ABE1-9EF9833356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668892-679F-4854-9302-E56F8421C891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55970A-4CE7-4534-ABE1-9EF9833356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668892-679F-4854-9302-E56F8421C891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55970A-4CE7-4534-ABE1-9EF9833356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C668892-679F-4854-9302-E56F8421C891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55970A-4CE7-4534-ABE1-9EF9833356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668892-679F-4854-9302-E56F8421C891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55970A-4CE7-4534-ABE1-9EF9833356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668892-679F-4854-9302-E56F8421C891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55970A-4CE7-4534-ABE1-9EF9833356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C668892-679F-4854-9302-E56F8421C891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155970A-4CE7-4534-ABE1-9EF98333563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King_George_III" TargetMode="Externa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n.wikipedia.org/wiki/King_George_IV" TargetMode="External"/><Relationship Id="rId4" Type="http://schemas.openxmlformats.org/officeDocument/2006/relationships/hyperlink" Target="http://en.wikipedia.org/wiki/Charlotte_Sophi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Who was King George III?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Garnet</a:t>
            </a:r>
            <a:endParaRPr lang="en-US" dirty="0"/>
          </a:p>
        </p:txBody>
      </p:sp>
      <p:pic>
        <p:nvPicPr>
          <p:cNvPr id="23554" name="Picture 2" descr="Full-length portrait in oils of a clean-shaven young man in eighteenth century dress: gold jacket and breeches, ermine cloak, powdered wig, white stockings, and buckled shoes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276600"/>
            <a:ext cx="2000250" cy="290512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Birth, Marriage, and disease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George III was born on June 4, 1738</a:t>
            </a:r>
          </a:p>
          <a:p>
            <a:endParaRPr lang="en-US" dirty="0" smtClean="0"/>
          </a:p>
          <a:p>
            <a:r>
              <a:rPr lang="en-US" dirty="0" smtClean="0"/>
              <a:t>He got a disease called porphyria which causes abdominal pain, paralysis on the arms and legs, and many more symptoms</a:t>
            </a:r>
          </a:p>
          <a:p>
            <a:endParaRPr lang="en-US" dirty="0" smtClean="0"/>
          </a:p>
          <a:p>
            <a:r>
              <a:rPr lang="en-US" dirty="0" smtClean="0"/>
              <a:t> He got that disease right after he married Charlotte Sophia of Mecklenburg-</a:t>
            </a:r>
            <a:r>
              <a:rPr lang="en-US" dirty="0" err="1" smtClean="0"/>
              <a:t>Strelitz</a:t>
            </a:r>
            <a:r>
              <a:rPr lang="en-US" dirty="0" smtClean="0"/>
              <a:t> in 1765</a:t>
            </a:r>
          </a:p>
        </p:txBody>
      </p:sp>
      <p:pic>
        <p:nvPicPr>
          <p:cNvPr id="27650" name="Picture 2" descr="File:Queen Charlotte by studio of Allan Ramsa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4267200"/>
            <a:ext cx="1600200" cy="223431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" name="Right Arrow 4"/>
          <p:cNvSpPr/>
          <p:nvPr/>
        </p:nvSpPr>
        <p:spPr>
          <a:xfrm>
            <a:off x="4343400" y="5410200"/>
            <a:ext cx="2743200" cy="76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Queen Charlotte </a:t>
            </a:r>
            <a:endParaRPr lang="en-US" dirty="0"/>
          </a:p>
        </p:txBody>
      </p:sp>
    </p:spTree>
  </p:cSld>
  <p:clrMapOvr>
    <a:masterClrMapping/>
  </p:clrMapOvr>
  <p:transition>
    <p:wipe dir="r"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Family and Becoming 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Father: Fredrick, the Prince of Wales </a:t>
            </a:r>
          </a:p>
          <a:p>
            <a:r>
              <a:rPr lang="en-US" dirty="0" smtClean="0"/>
              <a:t>Mother: Augusta </a:t>
            </a:r>
            <a:r>
              <a:rPr lang="en-US" dirty="0" smtClean="0"/>
              <a:t>of Saxe-Gotha.</a:t>
            </a:r>
          </a:p>
          <a:p>
            <a:r>
              <a:rPr lang="en-US" dirty="0" smtClean="0"/>
              <a:t>He had a brother named Gloucester, </a:t>
            </a:r>
          </a:p>
          <a:p>
            <a:r>
              <a:rPr lang="en-US" dirty="0" smtClean="0"/>
              <a:t>Grandfather was George II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Heir to the throne in 1751 when his father died</a:t>
            </a:r>
          </a:p>
          <a:p>
            <a:r>
              <a:rPr lang="en-US" dirty="0" smtClean="0"/>
              <a:t>Became king in 1760 after his grandfather, King George II</a:t>
            </a:r>
            <a:endParaRPr lang="en-US" dirty="0"/>
          </a:p>
        </p:txBody>
      </p:sp>
      <p:pic>
        <p:nvPicPr>
          <p:cNvPr id="26626" name="Picture 2" descr="http://upload.wikimedia.org/wikipedia/commons/thumb/c/cf/George_II_by_Thomas_Hudson.jpg/210px-George_II_by_Thomas_Hud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3810000"/>
            <a:ext cx="1448457" cy="2400300"/>
          </a:xfrm>
          <a:prstGeom prst="rect">
            <a:avLst/>
          </a:prstGeom>
          <a:noFill/>
        </p:spPr>
      </p:pic>
      <p:sp>
        <p:nvSpPr>
          <p:cNvPr id="5" name="Right Arrow 4"/>
          <p:cNvSpPr/>
          <p:nvPr/>
        </p:nvSpPr>
        <p:spPr>
          <a:xfrm>
            <a:off x="4419600" y="5410200"/>
            <a:ext cx="2895600" cy="685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King George III</a:t>
            </a:r>
            <a:endParaRPr lang="en-US" dirty="0"/>
          </a:p>
        </p:txBody>
      </p:sp>
    </p:spTree>
  </p:cSld>
  <p:clrMapOvr>
    <a:masterClrMapping/>
  </p:clrMapOvr>
  <p:transition>
    <p:newsflash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During reign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He married his wife, Charlotte Sophia.</a:t>
            </a:r>
          </a:p>
          <a:p>
            <a:endParaRPr lang="en-US" dirty="0" smtClean="0"/>
          </a:p>
          <a:p>
            <a:r>
              <a:rPr lang="en-US" dirty="0" smtClean="0"/>
              <a:t>Experienced the French, American, and Industrial Revolutions.</a:t>
            </a:r>
          </a:p>
          <a:p>
            <a:endParaRPr lang="en-US" dirty="0" smtClean="0"/>
          </a:p>
          <a:p>
            <a:r>
              <a:rPr lang="en-US" dirty="0" smtClean="0"/>
              <a:t>The Industrial Revolution created a new society and more than doubled the British population.</a:t>
            </a:r>
          </a:p>
          <a:p>
            <a:endParaRPr lang="en-US" dirty="0" smtClean="0"/>
          </a:p>
          <a:p>
            <a:r>
              <a:rPr lang="en-US" dirty="0" smtClean="0"/>
              <a:t>Britain gained territories in, southern Africa, southern Asia, and Australia.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comb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Before he died he suffered from </a:t>
            </a:r>
            <a:r>
              <a:rPr lang="en-US" dirty="0" smtClean="0"/>
              <a:t>mental </a:t>
            </a:r>
            <a:r>
              <a:rPr lang="en-US" dirty="0" smtClean="0"/>
              <a:t>illness and went blind in 1809.</a:t>
            </a:r>
          </a:p>
          <a:p>
            <a:endParaRPr lang="en-US" dirty="0" smtClean="0"/>
          </a:p>
          <a:p>
            <a:r>
              <a:rPr lang="en-US" dirty="0" smtClean="0"/>
              <a:t>He died </a:t>
            </a:r>
            <a:r>
              <a:rPr lang="en-US" dirty="0" smtClean="0"/>
              <a:t>in 1820 at the age of 82.</a:t>
            </a:r>
          </a:p>
          <a:p>
            <a:endParaRPr lang="en-US" dirty="0" smtClean="0"/>
          </a:p>
          <a:p>
            <a:r>
              <a:rPr lang="en-US" dirty="0" smtClean="0"/>
              <a:t>His son, George IV took over Britain after him.</a:t>
            </a:r>
            <a:endParaRPr lang="en-US" dirty="0"/>
          </a:p>
        </p:txBody>
      </p:sp>
      <p:pic>
        <p:nvPicPr>
          <p:cNvPr id="1026" name="Picture 2" descr="http://upload.wikimedia.org/wikipedia/commons/thumb/3/3c/George_IVcoronation.jpg/200px-George_IVcoronat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3810000"/>
            <a:ext cx="1905000" cy="2781300"/>
          </a:xfrm>
          <a:prstGeom prst="rect">
            <a:avLst/>
          </a:prstGeom>
          <a:noFill/>
        </p:spPr>
      </p:pic>
      <p:sp>
        <p:nvSpPr>
          <p:cNvPr id="5" name="Right Arrow 4"/>
          <p:cNvSpPr/>
          <p:nvPr/>
        </p:nvSpPr>
        <p:spPr>
          <a:xfrm>
            <a:off x="3733800" y="5105400"/>
            <a:ext cx="2743200" cy="838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George IV</a:t>
            </a:r>
            <a:endParaRPr lang="en-US" dirty="0"/>
          </a:p>
        </p:txBody>
      </p:sp>
    </p:spTree>
  </p:cSld>
  <p:clrMapOvr>
    <a:masterClrMapping/>
  </p:clrMapOvr>
  <p:transition>
    <p:wheel spokes="1"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/>
              <a:t>Books:</a:t>
            </a:r>
          </a:p>
          <a:p>
            <a:pPr>
              <a:buNone/>
            </a:pPr>
            <a:r>
              <a:rPr lang="en-US" sz="1600" i="1" dirty="0" smtClean="0"/>
              <a:t>Bold Leaders of the American Revolution</a:t>
            </a:r>
            <a:r>
              <a:rPr lang="en-US" sz="1600" dirty="0" smtClean="0"/>
              <a:t>.</a:t>
            </a:r>
          </a:p>
          <a:p>
            <a:pPr>
              <a:buNone/>
            </a:pPr>
            <a:r>
              <a:rPr lang="en-US" sz="1600" dirty="0" smtClean="0"/>
              <a:t>Boston: Little Brown and Company, 1973. </a:t>
            </a:r>
          </a:p>
          <a:p>
            <a:pPr>
              <a:buNone/>
            </a:pPr>
            <a:r>
              <a:rPr lang="en-US" sz="1600" dirty="0" smtClean="0"/>
              <a:t> Print.</a:t>
            </a:r>
          </a:p>
          <a:p>
            <a:pPr>
              <a:buNone/>
            </a:pPr>
            <a:r>
              <a:rPr lang="en-US" sz="1600" i="1" dirty="0" smtClean="0"/>
              <a:t>Lafayette and the American Revolution</a:t>
            </a:r>
            <a:r>
              <a:rPr lang="en-US" sz="1600" dirty="0" smtClean="0"/>
              <a:t>. New York: Holiday House, 2010. Print.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2000" dirty="0" smtClean="0"/>
              <a:t>Websites</a:t>
            </a:r>
            <a:r>
              <a:rPr lang="en-US" sz="1600" dirty="0" smtClean="0"/>
              <a:t>:</a:t>
            </a:r>
          </a:p>
          <a:p>
            <a:pPr>
              <a:buNone/>
            </a:pPr>
            <a:r>
              <a:rPr lang="en-US" sz="1600" dirty="0" smtClean="0"/>
              <a:t>&lt;http://worldbookonline.com/student/ </a:t>
            </a:r>
            <a:r>
              <a:rPr lang="en-US" sz="1600" dirty="0" err="1" smtClean="0"/>
              <a:t>article?id</a:t>
            </a:r>
            <a:r>
              <a:rPr lang="en-US" sz="1600" dirty="0" smtClean="0"/>
              <a:t>=ar221255&amp;st=</a:t>
            </a:r>
            <a:r>
              <a:rPr lang="en-US" sz="1600" dirty="0" err="1" smtClean="0"/>
              <a:t>acts+made+by+king+george+iii</a:t>
            </a:r>
            <a:r>
              <a:rPr lang="en-US" sz="1600" dirty="0" smtClean="0"/>
              <a:t>&gt;.</a:t>
            </a:r>
          </a:p>
          <a:p>
            <a:pPr>
              <a:buNone/>
            </a:pPr>
            <a:r>
              <a:rPr lang="en-US" sz="1600" dirty="0" smtClean="0"/>
              <a:t>&lt;http://worldbookonline.com/student/ </a:t>
            </a:r>
            <a:r>
              <a:rPr lang="en-US" sz="1600" dirty="0" err="1" smtClean="0"/>
              <a:t>article?id</a:t>
            </a:r>
            <a:r>
              <a:rPr lang="en-US" sz="1600" dirty="0" smtClean="0"/>
              <a:t>=ar466820&amp;st=acts+in+1700+made+by+george+iii&gt;.</a:t>
            </a:r>
          </a:p>
          <a:p>
            <a:pPr>
              <a:buNone/>
            </a:pPr>
            <a:r>
              <a:rPr lang="en-US" sz="1600" dirty="0" smtClean="0"/>
              <a:t> &lt;http://library.thinkquest.org/TQ0312848/kgeorge.htm&gt;.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/>
          </a:p>
        </p:txBody>
      </p:sp>
    </p:spTree>
  </p:cSld>
  <p:clrMapOvr>
    <a:masterClrMapping/>
  </p:clrMapOvr>
  <p:transition>
    <p:push dir="d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Credits </a:t>
            </a:r>
            <a:r>
              <a:rPr lang="en-US" i="1" dirty="0" smtClean="0"/>
              <a:t>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en-US" dirty="0" smtClean="0"/>
              <a:t>Pictures only found at:</a:t>
            </a:r>
          </a:p>
          <a:p>
            <a:pPr>
              <a:buNone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3"/>
              </a:rPr>
              <a:t>http://en.wikipedia.org/wiki/King_George_III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</a:p>
          <a:p>
            <a:pPr>
              <a:buNone/>
            </a:pPr>
            <a:endParaRPr lang="en-US" sz="2000" dirty="0" smtClean="0">
              <a:solidFill>
                <a:schemeClr val="tx1">
                  <a:lumMod val="95000"/>
                  <a:lumOff val="5000"/>
                </a:schemeClr>
              </a:solidFill>
              <a:hlinkClick r:id="rId4"/>
            </a:endParaRPr>
          </a:p>
          <a:p>
            <a:pPr>
              <a:buNone/>
            </a:pPr>
            <a:endParaRPr lang="en-US" sz="2000" dirty="0" smtClean="0">
              <a:solidFill>
                <a:schemeClr val="tx1">
                  <a:lumMod val="95000"/>
                  <a:lumOff val="5000"/>
                </a:schemeClr>
              </a:solidFill>
              <a:hlinkClick r:id="rId4"/>
            </a:endParaRPr>
          </a:p>
          <a:p>
            <a:pPr>
              <a:buNone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4"/>
              </a:rPr>
              <a:t>http://en.wikipedia.org/wiki/Charlotte_Sophia</a:t>
            </a:r>
            <a:endParaRPr lang="en-US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endParaRPr lang="en-US" sz="2000" dirty="0" smtClean="0">
              <a:solidFill>
                <a:schemeClr val="tx1">
                  <a:lumMod val="95000"/>
                  <a:lumOff val="5000"/>
                </a:schemeClr>
              </a:solidFill>
              <a:hlinkClick r:id="rId5"/>
            </a:endParaRPr>
          </a:p>
          <a:p>
            <a:pPr>
              <a:buNone/>
            </a:pPr>
            <a:endParaRPr lang="en-US" sz="2000" dirty="0" smtClean="0">
              <a:solidFill>
                <a:schemeClr val="tx1">
                  <a:lumMod val="95000"/>
                  <a:lumOff val="5000"/>
                </a:schemeClr>
              </a:solidFill>
              <a:hlinkClick r:id="rId5"/>
            </a:endParaRPr>
          </a:p>
          <a:p>
            <a:pPr>
              <a:buNone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5"/>
              </a:rPr>
              <a:t>http://en.wikipedia.org/wiki/King_George_IV</a:t>
            </a:r>
            <a:endParaRPr lang="en-US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cover dir="r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102</TotalTime>
  <Words>228</Words>
  <Application>Microsoft Office PowerPoint</Application>
  <PresentationFormat>On-screen Show (4:3)</PresentationFormat>
  <Paragraphs>57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Opulent</vt:lpstr>
      <vt:lpstr>Who was King George III?</vt:lpstr>
      <vt:lpstr>Birth, Marriage, and disease </vt:lpstr>
      <vt:lpstr>Family and Becoming king</vt:lpstr>
      <vt:lpstr>During reign</vt:lpstr>
      <vt:lpstr>death</vt:lpstr>
      <vt:lpstr>credits</vt:lpstr>
      <vt:lpstr>Credits continued</vt:lpstr>
    </vt:vector>
  </TitlesOfParts>
  <Company>Woodward Academy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 was King George III?</dc:title>
  <dc:creator>WA</dc:creator>
  <cp:lastModifiedBy>WA</cp:lastModifiedBy>
  <cp:revision>18</cp:revision>
  <dcterms:created xsi:type="dcterms:W3CDTF">2011-04-08T17:41:25Z</dcterms:created>
  <dcterms:modified xsi:type="dcterms:W3CDTF">2011-04-11T18:01:28Z</dcterms:modified>
</cp:coreProperties>
</file>